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8" r:id="rId1"/>
  </p:sldMasterIdLst>
  <p:notesMasterIdLst>
    <p:notesMasterId r:id="rId36"/>
  </p:notesMasterIdLst>
  <p:sldIdLst>
    <p:sldId id="31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317" r:id="rId35"/>
  </p:sldIdLst>
  <p:sldSz cx="6858000" cy="5143500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838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251200" y="877448"/>
            <a:ext cx="3611126" cy="374535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050" y="400050"/>
            <a:ext cx="4616035" cy="2343151"/>
          </a:xfrm>
        </p:spPr>
        <p:txBody>
          <a:bodyPr anchor="b">
            <a:normAutofit/>
          </a:bodyPr>
          <a:lstStyle>
            <a:lvl1pPr algn="l">
              <a:defRPr sz="33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" y="2882901"/>
            <a:ext cx="3715688" cy="14351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16095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3371850"/>
            <a:ext cx="491615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1" y="400050"/>
            <a:ext cx="4916150" cy="2825753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75166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485900"/>
            <a:ext cx="4801851" cy="173990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1" y="3365500"/>
            <a:ext cx="4801850" cy="11493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779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3371850"/>
            <a:ext cx="4916150" cy="1143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400051" y="400050"/>
            <a:ext cx="2962475" cy="282575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3496771" y="400050"/>
            <a:ext cx="2961179" cy="2819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0361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3371850"/>
            <a:ext cx="4916150" cy="1143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1" y="400050"/>
            <a:ext cx="2787650" cy="457200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050" y="857251"/>
            <a:ext cx="2959100" cy="23685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1263" y="425053"/>
            <a:ext cx="2823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96772" y="857250"/>
            <a:ext cx="2967529" cy="23622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1820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3371850"/>
            <a:ext cx="4916150" cy="1143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73048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26009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0" y="400050"/>
            <a:ext cx="2400300" cy="1143000"/>
          </a:xfrm>
        </p:spPr>
        <p:txBody>
          <a:bodyPr anchor="b">
            <a:normAutofit/>
          </a:bodyPr>
          <a:lstStyle>
            <a:lvl1pPr algn="l">
              <a:defRPr sz="15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400050"/>
            <a:ext cx="3329066" cy="41148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0" y="1657352"/>
            <a:ext cx="24003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32637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1850" y="1085850"/>
            <a:ext cx="2672444" cy="85725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71500" y="685800"/>
            <a:ext cx="2460731" cy="36004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72021" y="2057400"/>
            <a:ext cx="2673167" cy="15621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0050" y="4629150"/>
            <a:ext cx="4358793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83380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3371850"/>
            <a:ext cx="491615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00050" y="400050"/>
            <a:ext cx="6057900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71502" y="2882900"/>
            <a:ext cx="5460999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33188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0050"/>
            <a:ext cx="6057900" cy="2171700"/>
          </a:xfrm>
        </p:spPr>
        <p:txBody>
          <a:bodyPr anchor="ctr">
            <a:normAutofit/>
          </a:bodyPr>
          <a:lstStyle>
            <a:lvl1pPr algn="l">
              <a:defRPr sz="21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086100"/>
            <a:ext cx="4787664" cy="1428750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05801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213" y="400050"/>
            <a:ext cx="5144840" cy="2171700"/>
          </a:xfrm>
        </p:spPr>
        <p:txBody>
          <a:bodyPr anchor="ctr">
            <a:normAutofit/>
          </a:bodyPr>
          <a:lstStyle>
            <a:lvl1pPr algn="l">
              <a:defRPr sz="21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00101" y="2571750"/>
            <a:ext cx="4801850" cy="3619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225802"/>
            <a:ext cx="4786771" cy="1289048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1451" y="532968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72151" y="2076451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088371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2571750"/>
            <a:ext cx="4786771" cy="1273050"/>
          </a:xfrm>
        </p:spPr>
        <p:txBody>
          <a:bodyPr anchor="b">
            <a:normAutofit/>
          </a:bodyPr>
          <a:lstStyle>
            <a:lvl1pPr algn="l">
              <a:defRPr sz="21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849735"/>
            <a:ext cx="4787664" cy="6651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16227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213" y="400050"/>
            <a:ext cx="5144840" cy="2171700"/>
          </a:xfrm>
        </p:spPr>
        <p:txBody>
          <a:bodyPr anchor="ctr">
            <a:normAutofit/>
          </a:bodyPr>
          <a:lstStyle>
            <a:lvl1pPr algn="l">
              <a:defRPr sz="21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00050" y="2914650"/>
            <a:ext cx="478677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5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714750"/>
            <a:ext cx="4786770" cy="8001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1451" y="532968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72151" y="2076451"/>
            <a:ext cx="34298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971243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00050"/>
            <a:ext cx="5644244" cy="21717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1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00050" y="2946401"/>
            <a:ext cx="4786771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5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575051"/>
            <a:ext cx="4786770" cy="939799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20433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3371850"/>
            <a:ext cx="4916150" cy="1143000"/>
          </a:xfrm>
        </p:spPr>
        <p:txBody>
          <a:bodyPr>
            <a:normAutofit/>
          </a:bodyPr>
          <a:lstStyle>
            <a:lvl1pPr algn="l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0051" y="400051"/>
            <a:ext cx="4916150" cy="282575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0661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24804" y="400050"/>
            <a:ext cx="1533146" cy="3314700"/>
          </a:xfrm>
        </p:spPr>
        <p:txBody>
          <a:bodyPr vert="eaVert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0050" y="400050"/>
            <a:ext cx="4387509" cy="41148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8056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003006" y="2921001"/>
            <a:ext cx="1852842" cy="1993900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0051" y="3371850"/>
            <a:ext cx="491615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1" y="400051"/>
            <a:ext cx="4916150" cy="2825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72684" y="4629153"/>
            <a:ext cx="900347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4629150"/>
            <a:ext cx="4358793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0820" y="4183859"/>
            <a:ext cx="642680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1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6140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  <p:sldLayoutId id="2147483775" r:id="rId17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4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7C0649-67B2-9368-5106-8223226F89E0}"/>
              </a:ext>
            </a:extLst>
          </p:cNvPr>
          <p:cNvSpPr txBox="1"/>
          <p:nvPr/>
        </p:nvSpPr>
        <p:spPr>
          <a:xfrm flipH="1">
            <a:off x="728298" y="1204175"/>
            <a:ext cx="44618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b="1" u="sng" dirty="0"/>
              <a:t>FAMILY AND CHANGING TRENDS IN FAMILY</a:t>
            </a:r>
          </a:p>
        </p:txBody>
      </p:sp>
    </p:spTree>
    <p:extLst>
      <p:ext uri="{BB962C8B-B14F-4D97-AF65-F5344CB8AC3E}">
        <p14:creationId xmlns:p14="http://schemas.microsoft.com/office/powerpoint/2010/main" val="2704069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0505" y="0"/>
            <a:ext cx="6979009" cy="523425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0555" y="0"/>
            <a:ext cx="7039109" cy="527933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9709" y="0"/>
            <a:ext cx="6937418" cy="52030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764360" cy="52149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515" y="0"/>
            <a:ext cx="6806485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918907" cy="52545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4712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4798" y="0"/>
            <a:ext cx="6987595" cy="524069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604"/>
            <a:ext cx="6858806" cy="514410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927493" cy="51956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77876"/>
            <a:ext cx="6883758" cy="516281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32242" cy="512418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7013352" cy="526001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75462"/>
            <a:ext cx="6858000" cy="521896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8692" y="-45077"/>
            <a:ext cx="7115383" cy="596191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41554"/>
            <a:ext cx="6802594" cy="510194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96894"/>
            <a:ext cx="7116383" cy="533728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834" y="0"/>
            <a:ext cx="678716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3208" y="-17406"/>
            <a:ext cx="6904416" cy="517831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"/>
            <a:ext cx="6858000" cy="506139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01563"/>
            <a:ext cx="6858000" cy="53466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922394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0454" y="-22840"/>
            <a:ext cx="6918907" cy="518918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875977" cy="52159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46082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806" y="0"/>
            <a:ext cx="6858805" cy="536948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918907" cy="518918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0"/>
            <a:ext cx="6785422" cy="508906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5405" y="83108"/>
            <a:ext cx="6747189" cy="506039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28</TotalTime>
  <Words>39</Words>
  <Application>Microsoft Office PowerPoint</Application>
  <PresentationFormat>Custom</PresentationFormat>
  <Paragraphs>34</Paragraphs>
  <Slides>34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5</cp:revision>
  <dcterms:created xsi:type="dcterms:W3CDTF">2022-07-15T18:23:44Z</dcterms:created>
  <dcterms:modified xsi:type="dcterms:W3CDTF">2022-07-21T16:11:16Z</dcterms:modified>
</cp:coreProperties>
</file>